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0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F17B-DDEF-4053-BFCE-01BF4D4C584E}" type="datetimeFigureOut">
              <a:rPr lang="es-ES" smtClean="0"/>
              <a:t>10/10/2016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8090-4AB2-469B-ABCF-606A610157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1426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F17B-DDEF-4053-BFCE-01BF4D4C584E}" type="datetimeFigureOut">
              <a:rPr lang="es-ES" smtClean="0"/>
              <a:t>10/10/2016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8090-4AB2-469B-ABCF-606A610157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6691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F17B-DDEF-4053-BFCE-01BF4D4C584E}" type="datetimeFigureOut">
              <a:rPr lang="es-ES" smtClean="0"/>
              <a:t>10/10/2016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8090-4AB2-469B-ABCF-606A610157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3624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F17B-DDEF-4053-BFCE-01BF4D4C584E}" type="datetimeFigureOut">
              <a:rPr lang="es-ES" smtClean="0"/>
              <a:t>10/10/2016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8090-4AB2-469B-ABCF-606A610157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2547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F17B-DDEF-4053-BFCE-01BF4D4C584E}" type="datetimeFigureOut">
              <a:rPr lang="es-ES" smtClean="0"/>
              <a:t>10/10/2016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8090-4AB2-469B-ABCF-606A610157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1369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F17B-DDEF-4053-BFCE-01BF4D4C584E}" type="datetimeFigureOut">
              <a:rPr lang="es-ES" smtClean="0"/>
              <a:t>10/10/2016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8090-4AB2-469B-ABCF-606A610157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7517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F17B-DDEF-4053-BFCE-01BF4D4C584E}" type="datetimeFigureOut">
              <a:rPr lang="es-ES" smtClean="0"/>
              <a:t>10/10/2016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8090-4AB2-469B-ABCF-606A610157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6924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F17B-DDEF-4053-BFCE-01BF4D4C584E}" type="datetimeFigureOut">
              <a:rPr lang="es-ES" smtClean="0"/>
              <a:t>10/10/2016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8090-4AB2-469B-ABCF-606A610157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5726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F17B-DDEF-4053-BFCE-01BF4D4C584E}" type="datetimeFigureOut">
              <a:rPr lang="es-ES" smtClean="0"/>
              <a:t>10/10/2016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8090-4AB2-469B-ABCF-606A610157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0246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F17B-DDEF-4053-BFCE-01BF4D4C584E}" type="datetimeFigureOut">
              <a:rPr lang="es-ES" smtClean="0"/>
              <a:t>10/10/2016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8090-4AB2-469B-ABCF-606A610157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4609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F17B-DDEF-4053-BFCE-01BF4D4C584E}" type="datetimeFigureOut">
              <a:rPr lang="es-ES" smtClean="0"/>
              <a:t>10/10/2016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8090-4AB2-469B-ABCF-606A610157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255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CF17B-DDEF-4053-BFCE-01BF4D4C584E}" type="datetimeFigureOut">
              <a:rPr lang="es-ES" smtClean="0"/>
              <a:t>10/10/2016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C8090-4AB2-469B-ABCF-606A610157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4013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892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9123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David</dc:creator>
  <cp:lastModifiedBy>CRISTINA</cp:lastModifiedBy>
  <cp:revision>2</cp:revision>
  <dcterms:created xsi:type="dcterms:W3CDTF">2016-10-04T09:45:52Z</dcterms:created>
  <dcterms:modified xsi:type="dcterms:W3CDTF">2016-10-10T13:58:24Z</dcterms:modified>
</cp:coreProperties>
</file>